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7"/>
  </p:notesMasterIdLst>
  <p:handoutMasterIdLst>
    <p:handoutMasterId r:id="rId8"/>
  </p:handoutMasterIdLst>
  <p:sldIdLst>
    <p:sldId id="294" r:id="rId3"/>
    <p:sldId id="286" r:id="rId4"/>
    <p:sldId id="320" r:id="rId5"/>
    <p:sldId id="32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73901" autoAdjust="0"/>
  </p:normalViewPr>
  <p:slideViewPr>
    <p:cSldViewPr snapToGrid="0" showGuides="1">
      <p:cViewPr varScale="1">
        <p:scale>
          <a:sx n="95" d="100"/>
          <a:sy n="95" d="100"/>
        </p:scale>
        <p:origin x="210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2020. 1. 11.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2020. 1. 11.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강의 첫 시간에 이야기 했던 내용 </a:t>
            </a:r>
            <a:r>
              <a:rPr kumimoji="1" lang="ko-KR" altLang="en-US" dirty="0" err="1"/>
              <a:t>처럼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지라 </a:t>
            </a:r>
            <a:r>
              <a:rPr kumimoji="1" lang="ko-KR" altLang="en-US" dirty="0" err="1"/>
              <a:t>컨플루언스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빗버킷과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젠킨스까지</a:t>
            </a:r>
            <a:r>
              <a:rPr kumimoji="1" lang="ko-KR" altLang="en-US" dirty="0"/>
              <a:t> 그리고 이 해당 프로젝트를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에 올리고 이미지를 </a:t>
            </a:r>
            <a:r>
              <a:rPr kumimoji="1" lang="en-US" altLang="ko-KR" dirty="0"/>
              <a:t>S3 </a:t>
            </a:r>
            <a:r>
              <a:rPr kumimoji="1" lang="ko-KR" altLang="en-US" dirty="0"/>
              <a:t>에 올려보고</a:t>
            </a:r>
            <a:r>
              <a:rPr kumimoji="1" lang="en-US" altLang="ko-KR" dirty="0"/>
              <a:t>RDS</a:t>
            </a:r>
            <a:r>
              <a:rPr kumimoji="1" lang="ko-KR" altLang="en-US" dirty="0"/>
              <a:t>세팅부터 접속 등등 다양한 업무 환경을 세팅하고 개발하고 운영에 올려보는 과정들을 진행해보았는데요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어떠셨는지 모르겠네요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도커로</a:t>
            </a:r>
            <a:r>
              <a:rPr kumimoji="1" lang="ko-KR" altLang="en-US" dirty="0"/>
              <a:t> 설치하고 </a:t>
            </a:r>
            <a:r>
              <a:rPr kumimoji="1" lang="ko-KR" altLang="en-US" dirty="0" err="1"/>
              <a:t>도커로</a:t>
            </a:r>
            <a:r>
              <a:rPr kumimoji="1" lang="ko-KR" altLang="en-US" dirty="0"/>
              <a:t> 이미지를 만들어서 서버에 올려보는 과정까지 이 모든 과정들이 어찌 보면 조금 과도하다고 느껴질 수도</a:t>
            </a:r>
            <a:endParaRPr kumimoji="1" lang="en-US" altLang="ko-KR" dirty="0"/>
          </a:p>
          <a:p>
            <a:r>
              <a:rPr kumimoji="1" lang="ko-KR" altLang="en-US" dirty="0"/>
              <a:t>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단지 코딩만하거나 개발만 하는 입장에서는 조금 이런 내용들이 과하다고 생각되셨을 수도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 그래서 이런 복잡한 프로세스만을 전담하는 부서들이 많이 생겨나고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개발자는 개발에만 집중하고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개발을 </a:t>
            </a:r>
            <a:r>
              <a:rPr kumimoji="1" lang="ko-KR" altLang="en-US" dirty="0" err="1"/>
              <a:t>돕은</a:t>
            </a:r>
            <a:r>
              <a:rPr kumimoji="1" lang="ko-KR" altLang="en-US" dirty="0"/>
              <a:t> 사람들은 그렇게 환경을 </a:t>
            </a:r>
            <a:endParaRPr kumimoji="1" lang="en-US" altLang="ko-KR" dirty="0"/>
          </a:p>
          <a:p>
            <a:r>
              <a:rPr kumimoji="1" lang="ko-KR" altLang="en-US" dirty="0"/>
              <a:t>조성하고 배포하는 일을 전문적으로 진행하는 프로세스가 생기는 거죠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강의를 진행해 오면서 서버에 접속하는 부분이 매우 </a:t>
            </a:r>
            <a:r>
              <a:rPr kumimoji="1" lang="ko-KR" altLang="en-US" dirty="0" err="1"/>
              <a:t>막연했다면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이제는 실제로 파일을 올리거나 접속해서 명령어를 쳐보면서 개발의 </a:t>
            </a:r>
            <a:r>
              <a:rPr kumimoji="1" lang="ko-KR" altLang="en-US" dirty="0" err="1"/>
              <a:t>플로우에</a:t>
            </a:r>
            <a:r>
              <a:rPr kumimoji="1" lang="ko-KR" altLang="en-US" dirty="0"/>
              <a:t> 대한</a:t>
            </a:r>
            <a:endParaRPr kumimoji="1" lang="en-US" altLang="ko-KR" dirty="0"/>
          </a:p>
          <a:p>
            <a:r>
              <a:rPr kumimoji="1" lang="ko-KR" altLang="en-US" dirty="0"/>
              <a:t>흐름들이 많이 익숙해 지셨을 것이라는 생각이 드네요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옵스의</a:t>
            </a:r>
            <a:r>
              <a:rPr kumimoji="1" lang="ko-KR" altLang="en-US" dirty="0"/>
              <a:t> 영역이 워낙 넓은 영역이라 사실 이 몇몇의 툴을 </a:t>
            </a:r>
            <a:r>
              <a:rPr kumimoji="1" lang="ko-KR" altLang="en-US" dirty="0" err="1"/>
              <a:t>다룬거로</a:t>
            </a:r>
            <a:r>
              <a:rPr kumimoji="1" lang="ko-KR" altLang="en-US" dirty="0"/>
              <a:t> 마스터 했다고 이야기할 수는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에 대해서 다양한 서비스들을 더 경험해 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젠킨스</a:t>
            </a:r>
            <a:r>
              <a:rPr kumimoji="1" lang="ko-KR" altLang="en-US" dirty="0"/>
              <a:t> 이외의 다른 </a:t>
            </a:r>
            <a:r>
              <a:rPr kumimoji="1" lang="en-US" altLang="ko-KR" dirty="0"/>
              <a:t>CI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보거나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회사 내에서 개발 환경을 세팅할 수 있는 기회가</a:t>
            </a:r>
            <a:endParaRPr kumimoji="1" lang="en-US" altLang="ko-KR" dirty="0"/>
          </a:p>
          <a:p>
            <a:r>
              <a:rPr kumimoji="1" lang="ko-KR" altLang="en-US" dirty="0"/>
              <a:t>생기게 되신다면 그것만큼 또 흥미롭고 </a:t>
            </a:r>
            <a:r>
              <a:rPr kumimoji="1" lang="ko-KR" altLang="en-US" dirty="0" err="1"/>
              <a:t>재밌는</a:t>
            </a:r>
            <a:r>
              <a:rPr kumimoji="1" lang="ko-KR" altLang="en-US" dirty="0"/>
              <a:t> 경험이 없겠죠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서비스의 작은 부분부터 전체적인 </a:t>
            </a:r>
            <a:r>
              <a:rPr kumimoji="1" lang="ko-KR" altLang="en-US" dirty="0" err="1"/>
              <a:t>플로우의</a:t>
            </a:r>
            <a:r>
              <a:rPr kumimoji="1" lang="ko-KR" altLang="en-US" dirty="0"/>
              <a:t> 흐름을 익히고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과정들을 조금씩 더 깊게 </a:t>
            </a:r>
            <a:r>
              <a:rPr kumimoji="1" lang="ko-KR" altLang="en-US" dirty="0" err="1"/>
              <a:t>진행하다보면</a:t>
            </a:r>
            <a:r>
              <a:rPr kumimoji="1" lang="ko-KR" altLang="en-US" dirty="0"/>
              <a:t> 더 많고 좋은 기회들이 열릴 것이라고 생각해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1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한번 전체 업무 로드 </a:t>
            </a:r>
            <a:r>
              <a:rPr kumimoji="1" lang="ko-KR" altLang="en-US" dirty="0" err="1"/>
              <a:t>맵을</a:t>
            </a:r>
            <a:r>
              <a:rPr kumimoji="1" lang="ko-KR" altLang="en-US" dirty="0"/>
              <a:t> 복습 차원으로 설명 드리고 마쳐보려고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강의에서는 진행하지 않은 </a:t>
            </a:r>
            <a:r>
              <a:rPr kumimoji="1" lang="en-US" altLang="ko-KR" dirty="0"/>
              <a:t>Junit,</a:t>
            </a:r>
            <a:r>
              <a:rPr kumimoji="1" lang="ko-KR" altLang="en-US" dirty="0"/>
              <a:t> 테스트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부하 테스트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쿠버네티스</a:t>
            </a:r>
            <a:r>
              <a:rPr kumimoji="1" lang="ko-KR" altLang="en-US" dirty="0"/>
              <a:t> 등등 로그 관리 등등</a:t>
            </a:r>
            <a:endParaRPr kumimoji="1" lang="en-US" altLang="ko-KR" dirty="0"/>
          </a:p>
          <a:p>
            <a:r>
              <a:rPr kumimoji="1" lang="ko-KR" altLang="en-US" dirty="0"/>
              <a:t>개발 </a:t>
            </a:r>
            <a:r>
              <a:rPr kumimoji="1" lang="ko-KR" altLang="en-US" dirty="0" err="1"/>
              <a:t>플로우에</a:t>
            </a:r>
            <a:r>
              <a:rPr kumimoji="1" lang="ko-KR" altLang="en-US" dirty="0"/>
              <a:t> 추가되어야 하는 부분들도 많이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들은 강의들을 기반으로 아마 새로운 것들을 찾아서 진행하는 부분들은 확실히</a:t>
            </a:r>
            <a:endParaRPr kumimoji="1" lang="en-US" altLang="ko-KR" dirty="0"/>
          </a:p>
          <a:p>
            <a:r>
              <a:rPr kumimoji="1" lang="ko-KR" altLang="en-US" dirty="0"/>
              <a:t>많이 개선되셨을 것이라고 생각해봅니다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어찌 보면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어찌보면</a:t>
            </a:r>
            <a:r>
              <a:rPr kumimoji="1" lang="ko-KR" altLang="en-US" dirty="0"/>
              <a:t> 긴 시간들이었는데요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강의듣고</a:t>
            </a:r>
            <a:r>
              <a:rPr kumimoji="1" lang="ko-KR" altLang="en-US" dirty="0"/>
              <a:t> 따라오시느라 고생 많으셨습니다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대박 나시기를 기원합니다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그럼 이상 개발자 배진호 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1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활용하기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ko-KR" dirty="0"/>
              <a:t>DevOps </a:t>
            </a:r>
            <a:r>
              <a:rPr lang="ko-KR" altLang="en-US" dirty="0"/>
              <a:t>강의를 마치며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활용하기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활용하기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2704"/>
            <a:ext cx="10930266" cy="342659"/>
          </a:xfrm>
        </p:spPr>
        <p:txBody>
          <a:bodyPr/>
          <a:lstStyle/>
          <a:p>
            <a:r>
              <a:rPr lang="en" altLang="ko-KR" dirty="0"/>
              <a:t>DevOps </a:t>
            </a:r>
            <a:r>
              <a:rPr lang="ko-KR" altLang="en-US" dirty="0"/>
              <a:t>강의를 마치며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05530B4-6842-3845-B39E-775401A4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2663031"/>
            <a:ext cx="1546225" cy="1530350"/>
          </a:xfrm>
          <a:prstGeom prst="ellipse">
            <a:avLst/>
          </a:prstGeom>
          <a:solidFill>
            <a:schemeClr val="accent3"/>
          </a:solidFill>
          <a:ln w="6350" algn="ctr">
            <a:solidFill>
              <a:schemeClr val="bg1"/>
            </a:solidFill>
            <a:round/>
            <a:headEnd/>
            <a:tailEnd/>
          </a:ln>
        </p:spPr>
        <p:txBody>
          <a:bodyPr tIns="91440" bIns="91440" anchor="ctr"/>
          <a:lstStyle/>
          <a:p>
            <a:pPr algn="ctr" latinLnBrk="0">
              <a:defRPr/>
            </a:pPr>
            <a:r>
              <a:rPr kumimoji="0" lang="en-US" sz="14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  <a:cs typeface="Arial" charset="0"/>
              </a:rPr>
              <a:t>DEVOPS</a:t>
            </a:r>
            <a:endParaRPr kumimoji="0" lang="en-GB" sz="1400" b="1" dirty="0">
              <a:solidFill>
                <a:schemeClr val="bg1"/>
              </a:solidFill>
              <a:latin typeface="Arial" charset="0"/>
              <a:ea typeface="ＭＳ Ｐゴシック" pitchFamily="50" charset="-128"/>
              <a:cs typeface="Arial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D59A2A2-BBD2-5B4F-B844-4ADFE3D0619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46275" y="1472406"/>
            <a:ext cx="3617913" cy="3913188"/>
          </a:xfrm>
          <a:prstGeom prst="homePlate">
            <a:avLst>
              <a:gd name="adj" fmla="val 16781"/>
            </a:avLst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90000" tIns="90000" rIns="90000" bIns="90000"/>
          <a:lstStyle/>
          <a:p>
            <a:pPr marL="177800" indent="-177800" latinLnBrk="0"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Font typeface="Wingdings 2" pitchFamily="18" charset="2"/>
              <a:buNone/>
              <a:defRPr/>
            </a:pPr>
            <a:endParaRPr kumimoji="0" lang="en-US" sz="1200" dirty="0">
              <a:solidFill>
                <a:srgbClr val="00277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F01BA59-9A7C-DA4B-972A-779203E7089A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6627813" y="1472406"/>
            <a:ext cx="3617913" cy="3913188"/>
          </a:xfrm>
          <a:prstGeom prst="homePlate">
            <a:avLst>
              <a:gd name="adj" fmla="val 16781"/>
            </a:avLst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90000" tIns="90000" rIns="90000" bIns="90000"/>
          <a:lstStyle/>
          <a:p>
            <a:pPr marL="177800" indent="-177800" latinLnBrk="0"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Font typeface="Wingdings 2" pitchFamily="18" charset="2"/>
              <a:buNone/>
              <a:defRPr/>
            </a:pPr>
            <a:endParaRPr kumimoji="0" lang="en-US" sz="1200" dirty="0">
              <a:solidFill>
                <a:srgbClr val="00277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AEF842-5313-0540-B4FD-5FC12899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73" y="1714835"/>
            <a:ext cx="1856308" cy="6219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F7FD5-1F57-4649-B895-0A50F8853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65" b="15683"/>
          <a:stretch/>
        </p:blipFill>
        <p:spPr>
          <a:xfrm>
            <a:off x="2075370" y="3369671"/>
            <a:ext cx="3051546" cy="760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14BE07-2CCF-374B-B153-A22B61A6A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72" b="28629"/>
          <a:stretch/>
        </p:blipFill>
        <p:spPr>
          <a:xfrm>
            <a:off x="2156971" y="2579223"/>
            <a:ext cx="2888343" cy="6723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0DC566-7281-B545-8820-D75FAD996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560" y="4248726"/>
            <a:ext cx="2666334" cy="8553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2B1275-5443-3345-AFB9-1B93C224A8A3}"/>
              </a:ext>
            </a:extLst>
          </p:cNvPr>
          <p:cNvSpPr/>
          <p:nvPr/>
        </p:nvSpPr>
        <p:spPr>
          <a:xfrm>
            <a:off x="1880959" y="1064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툴체인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DD0064-67F2-2A49-A1EA-B8671C4BB73A}"/>
              </a:ext>
            </a:extLst>
          </p:cNvPr>
          <p:cNvSpPr/>
          <p:nvPr/>
        </p:nvSpPr>
        <p:spPr>
          <a:xfrm>
            <a:off x="8143920" y="1064000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업무 환경</a:t>
            </a:r>
            <a:r>
              <a:rPr lang="en-US" altLang="ko-KR" dirty="0"/>
              <a:t>(</a:t>
            </a:r>
            <a:r>
              <a:rPr lang="ko-KR" altLang="en-US" dirty="0" err="1"/>
              <a:t>클라우드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C4C923-4A0C-4147-8CA5-6139927A6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94" y="1714835"/>
            <a:ext cx="1793688" cy="9358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EFAD87-990D-534B-AAC7-C57808B85683}"/>
              </a:ext>
            </a:extLst>
          </p:cNvPr>
          <p:cNvSpPr/>
          <p:nvPr/>
        </p:nvSpPr>
        <p:spPr>
          <a:xfrm>
            <a:off x="7793939" y="2650672"/>
            <a:ext cx="1631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CLOUD SERVER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09D549-A2F3-AD49-A304-32D1820EE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7303" y="3478383"/>
            <a:ext cx="1905000" cy="10795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A6D960-31F7-1740-9258-2A0518F87679}"/>
              </a:ext>
            </a:extLst>
          </p:cNvPr>
          <p:cNvSpPr/>
          <p:nvPr/>
        </p:nvSpPr>
        <p:spPr>
          <a:xfrm>
            <a:off x="8143920" y="4596957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EB0187-16BC-8C49-846F-5EA247B2934A}"/>
              </a:ext>
            </a:extLst>
          </p:cNvPr>
          <p:cNvSpPr/>
          <p:nvPr/>
        </p:nvSpPr>
        <p:spPr>
          <a:xfrm>
            <a:off x="7956111" y="2924385"/>
            <a:ext cx="13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EC2, S3, RDS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98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활용하기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2704"/>
            <a:ext cx="10930266" cy="342659"/>
          </a:xfrm>
        </p:spPr>
        <p:txBody>
          <a:bodyPr/>
          <a:lstStyle/>
          <a:p>
            <a:r>
              <a:rPr lang="en" altLang="ko-KR" dirty="0"/>
              <a:t>DevOps </a:t>
            </a:r>
            <a:r>
              <a:rPr lang="ko-KR" altLang="en-US" dirty="0"/>
              <a:t>강의를 마치며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AEF842-5313-0540-B4FD-5FC12899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09" y="2720486"/>
            <a:ext cx="1404257" cy="4704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F7FD5-1F57-4649-B895-0A50F8853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65" b="15683"/>
          <a:stretch/>
        </p:blipFill>
        <p:spPr>
          <a:xfrm>
            <a:off x="1885489" y="5298131"/>
            <a:ext cx="3051546" cy="760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14BE07-2CCF-374B-B153-A22B61A6A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72" b="28629"/>
          <a:stretch/>
        </p:blipFill>
        <p:spPr>
          <a:xfrm>
            <a:off x="2008551" y="1529553"/>
            <a:ext cx="2888343" cy="6723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0DC566-7281-B545-8820-D75FAD996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395" y="3901037"/>
            <a:ext cx="2666334" cy="8553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2B1275-5443-3345-AFB9-1B93C224A8A3}"/>
              </a:ext>
            </a:extLst>
          </p:cNvPr>
          <p:cNvSpPr/>
          <p:nvPr/>
        </p:nvSpPr>
        <p:spPr>
          <a:xfrm>
            <a:off x="2878829" y="917792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업무 </a:t>
            </a:r>
            <a:r>
              <a:rPr lang="ko-KR" altLang="en-US" dirty="0" err="1"/>
              <a:t>로드맵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09D549-A2F3-AD49-A304-32D1820EE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255" y="794176"/>
            <a:ext cx="1905000" cy="10795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A6D960-31F7-1740-9258-2A0518F87679}"/>
              </a:ext>
            </a:extLst>
          </p:cNvPr>
          <p:cNvSpPr/>
          <p:nvPr/>
        </p:nvSpPr>
        <p:spPr>
          <a:xfrm>
            <a:off x="6995088" y="437723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0963C0-2999-7D46-9220-236EFDBCF388}"/>
              </a:ext>
            </a:extLst>
          </p:cNvPr>
          <p:cNvSpPr/>
          <p:nvPr/>
        </p:nvSpPr>
        <p:spPr>
          <a:xfrm>
            <a:off x="625221" y="1615808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업무 자료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BEDFE9-FE54-CE42-AFCB-E6905600ED0A}"/>
              </a:ext>
            </a:extLst>
          </p:cNvPr>
          <p:cNvSpPr/>
          <p:nvPr/>
        </p:nvSpPr>
        <p:spPr>
          <a:xfrm>
            <a:off x="483355" y="2602419"/>
            <a:ext cx="1444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업무 생성</a:t>
            </a:r>
            <a:endParaRPr lang="en-US" altLang="ko-KR" dirty="0"/>
          </a:p>
          <a:p>
            <a:r>
              <a:rPr lang="ko-KR" altLang="en-US" dirty="0"/>
              <a:t>및 개발 시작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75F0AD-4DCF-814C-893C-6EB3B0F544E0}"/>
              </a:ext>
            </a:extLst>
          </p:cNvPr>
          <p:cNvSpPr/>
          <p:nvPr/>
        </p:nvSpPr>
        <p:spPr>
          <a:xfrm>
            <a:off x="1925631" y="3928293"/>
            <a:ext cx="3033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highlight>
                  <a:srgbClr val="C0C0C0"/>
                </a:highlight>
                <a:latin typeface="+mj-ea"/>
                <a:ea typeface="+mj-ea"/>
              </a:rPr>
              <a:t>이클립스 </a:t>
            </a:r>
            <a:r>
              <a:rPr lang="en-US" altLang="ko-KR" sz="2400" b="1" dirty="0">
                <a:highlight>
                  <a:srgbClr val="C0C0C0"/>
                </a:highlight>
                <a:latin typeface="+mj-ea"/>
                <a:ea typeface="+mj-ea"/>
              </a:rPr>
              <a:t>(JAVA,MVN)</a:t>
            </a:r>
            <a:endParaRPr lang="ko-KR" altLang="en-US" sz="2400" b="1" dirty="0">
              <a:highlight>
                <a:srgbClr val="C0C0C0"/>
              </a:highlight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35F314-ECA6-1D47-A9FE-57EFC7A07C39}"/>
              </a:ext>
            </a:extLst>
          </p:cNvPr>
          <p:cNvSpPr/>
          <p:nvPr/>
        </p:nvSpPr>
        <p:spPr>
          <a:xfrm>
            <a:off x="537398" y="38711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개발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36D69FC-932F-ED46-A0AC-F9776DBF62F9}"/>
              </a:ext>
            </a:extLst>
          </p:cNvPr>
          <p:cNvCxnSpPr/>
          <p:nvPr/>
        </p:nvCxnSpPr>
        <p:spPr>
          <a:xfrm>
            <a:off x="2878829" y="2201867"/>
            <a:ext cx="0" cy="40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38AF8F-C2C9-ED41-95D1-C726353DF912}"/>
              </a:ext>
            </a:extLst>
          </p:cNvPr>
          <p:cNvCxnSpPr/>
          <p:nvPr/>
        </p:nvCxnSpPr>
        <p:spPr>
          <a:xfrm>
            <a:off x="2844129" y="3350876"/>
            <a:ext cx="0" cy="40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35BF5D-8CF6-1640-934C-99167517B01A}"/>
              </a:ext>
            </a:extLst>
          </p:cNvPr>
          <p:cNvSpPr/>
          <p:nvPr/>
        </p:nvSpPr>
        <p:spPr>
          <a:xfrm>
            <a:off x="372449" y="5466643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소스 형상관리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EEB13EF-8F96-2946-849D-8E7F1E8002FA}"/>
              </a:ext>
            </a:extLst>
          </p:cNvPr>
          <p:cNvCxnSpPr>
            <a:cxnSpLocks/>
          </p:cNvCxnSpPr>
          <p:nvPr/>
        </p:nvCxnSpPr>
        <p:spPr>
          <a:xfrm>
            <a:off x="3252023" y="4407672"/>
            <a:ext cx="0" cy="76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ED632F7-254A-644B-96D9-6281CA6A7BE3}"/>
              </a:ext>
            </a:extLst>
          </p:cNvPr>
          <p:cNvCxnSpPr>
            <a:cxnSpLocks/>
          </p:cNvCxnSpPr>
          <p:nvPr/>
        </p:nvCxnSpPr>
        <p:spPr>
          <a:xfrm flipV="1">
            <a:off x="3398815" y="4397484"/>
            <a:ext cx="0" cy="780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F608E7-FE59-AB48-9D2E-183B601F88E9}"/>
              </a:ext>
            </a:extLst>
          </p:cNvPr>
          <p:cNvCxnSpPr>
            <a:cxnSpLocks/>
          </p:cNvCxnSpPr>
          <p:nvPr/>
        </p:nvCxnSpPr>
        <p:spPr>
          <a:xfrm flipV="1">
            <a:off x="4823425" y="4612439"/>
            <a:ext cx="942565" cy="85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402CD1-BE19-424D-A5FA-EBAF69488E5C}"/>
              </a:ext>
            </a:extLst>
          </p:cNvPr>
          <p:cNvSpPr/>
          <p:nvPr/>
        </p:nvSpPr>
        <p:spPr>
          <a:xfrm>
            <a:off x="5094009" y="5143962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소스 다운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EBBA16-BF48-9C4C-95DD-D75282F32620}"/>
              </a:ext>
            </a:extLst>
          </p:cNvPr>
          <p:cNvSpPr/>
          <p:nvPr/>
        </p:nvSpPr>
        <p:spPr>
          <a:xfrm>
            <a:off x="5710218" y="2314028"/>
            <a:ext cx="1484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highlight>
                  <a:srgbClr val="C0C0C0"/>
                </a:highlight>
              </a:rPr>
              <a:t>MAVEN</a:t>
            </a:r>
            <a:endParaRPr lang="ko-KR" altLang="en-US" sz="3200" b="1" dirty="0">
              <a:highlight>
                <a:srgbClr val="C0C0C0"/>
              </a:highligh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0235B79-E179-3B46-8D48-E828DD352254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452472" y="2898803"/>
            <a:ext cx="1" cy="86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C4DFD8-DB0C-1647-BE8E-5F67970365D1}"/>
              </a:ext>
            </a:extLst>
          </p:cNvPr>
          <p:cNvSpPr/>
          <p:nvPr/>
        </p:nvSpPr>
        <p:spPr>
          <a:xfrm>
            <a:off x="5772834" y="31441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빌드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9A5DFC-5378-F646-92D8-605420DA168E}"/>
              </a:ext>
            </a:extLst>
          </p:cNvPr>
          <p:cNvSpPr/>
          <p:nvPr/>
        </p:nvSpPr>
        <p:spPr>
          <a:xfrm>
            <a:off x="4027489" y="2920522"/>
            <a:ext cx="114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400" b="1" dirty="0">
                <a:highlight>
                  <a:srgbClr val="C0C0C0"/>
                </a:highlight>
              </a:rPr>
              <a:t>S3, RDS</a:t>
            </a:r>
            <a:endParaRPr lang="ko-KR" altLang="en-US" sz="2400" b="1" dirty="0">
              <a:highlight>
                <a:srgbClr val="C0C0C0"/>
              </a:highligh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2E6EA1E-776A-2845-BA38-81402DB967BD}"/>
              </a:ext>
            </a:extLst>
          </p:cNvPr>
          <p:cNvCxnSpPr>
            <a:cxnSpLocks/>
          </p:cNvCxnSpPr>
          <p:nvPr/>
        </p:nvCxnSpPr>
        <p:spPr>
          <a:xfrm>
            <a:off x="4380851" y="3470620"/>
            <a:ext cx="0" cy="457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ADD6989-FB37-2545-9E8D-CE837F8E79CE}"/>
              </a:ext>
            </a:extLst>
          </p:cNvPr>
          <p:cNvCxnSpPr>
            <a:cxnSpLocks/>
          </p:cNvCxnSpPr>
          <p:nvPr/>
        </p:nvCxnSpPr>
        <p:spPr>
          <a:xfrm flipV="1">
            <a:off x="4554656" y="3460432"/>
            <a:ext cx="0" cy="46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95AB6A-4E73-F84A-A458-3064ADFC00F7}"/>
              </a:ext>
            </a:extLst>
          </p:cNvPr>
          <p:cNvSpPr/>
          <p:nvPr/>
        </p:nvSpPr>
        <p:spPr>
          <a:xfrm>
            <a:off x="3262629" y="3343850"/>
            <a:ext cx="102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DB </a:t>
            </a:r>
            <a:r>
              <a:rPr lang="ko-KR" altLang="en-US" dirty="0"/>
              <a:t>연동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339151-5DDE-D84C-9593-11D956D7AF88}"/>
              </a:ext>
            </a:extLst>
          </p:cNvPr>
          <p:cNvSpPr/>
          <p:nvPr/>
        </p:nvSpPr>
        <p:spPr>
          <a:xfrm>
            <a:off x="8240732" y="2370960"/>
            <a:ext cx="825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highlight>
                  <a:srgbClr val="C0C0C0"/>
                </a:highlight>
              </a:rPr>
              <a:t>EC2</a:t>
            </a:r>
            <a:endParaRPr lang="ko-KR" altLang="en-US" sz="3200" dirty="0">
              <a:highlight>
                <a:srgbClr val="C0C0C0"/>
              </a:highligh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3EDF8B-446A-FE47-BBE6-1065929BF33C}"/>
              </a:ext>
            </a:extLst>
          </p:cNvPr>
          <p:cNvSpPr/>
          <p:nvPr/>
        </p:nvSpPr>
        <p:spPr>
          <a:xfrm>
            <a:off x="9492490" y="2731830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3600" b="1" dirty="0">
                <a:highlight>
                  <a:srgbClr val="C0C0C0"/>
                </a:highlight>
              </a:rPr>
              <a:t>RDS</a:t>
            </a:r>
            <a:endParaRPr lang="ko-KR" altLang="en-US" dirty="0">
              <a:highlight>
                <a:srgbClr val="C0C0C0"/>
              </a:highlight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618B242-1882-F845-B021-CE56DD73A39B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7904143" y="2955735"/>
            <a:ext cx="749112" cy="97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FAA41B-8E95-B84F-B22B-C4B99A05F8E3}"/>
              </a:ext>
            </a:extLst>
          </p:cNvPr>
          <p:cNvSpPr/>
          <p:nvPr/>
        </p:nvSpPr>
        <p:spPr>
          <a:xfrm>
            <a:off x="7597280" y="30088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배포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BCB32D-36D5-1F4E-8F42-44E481175ADD}"/>
              </a:ext>
            </a:extLst>
          </p:cNvPr>
          <p:cNvCxnSpPr>
            <a:cxnSpLocks/>
          </p:cNvCxnSpPr>
          <p:nvPr/>
        </p:nvCxnSpPr>
        <p:spPr>
          <a:xfrm flipH="1" flipV="1">
            <a:off x="9065778" y="2686591"/>
            <a:ext cx="426712" cy="1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625DA8D-D5F3-AC41-966A-BCDFA52AAF73}"/>
              </a:ext>
            </a:extLst>
          </p:cNvPr>
          <p:cNvCxnSpPr>
            <a:cxnSpLocks/>
          </p:cNvCxnSpPr>
          <p:nvPr/>
        </p:nvCxnSpPr>
        <p:spPr>
          <a:xfrm>
            <a:off x="9065778" y="2791077"/>
            <a:ext cx="426712" cy="164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6CE44E7-F90B-804D-8295-32F562C7253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8378605" y="1657154"/>
            <a:ext cx="274650" cy="71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1FB705-3D40-024D-916B-DA4C1EAEA8E7}"/>
              </a:ext>
            </a:extLst>
          </p:cNvPr>
          <p:cNvSpPr/>
          <p:nvPr/>
        </p:nvSpPr>
        <p:spPr>
          <a:xfrm>
            <a:off x="8665743" y="1829391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이미지 빌드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42F0627-1492-C642-9F05-F3417E6E7B3D}"/>
              </a:ext>
            </a:extLst>
          </p:cNvPr>
          <p:cNvSpPr/>
          <p:nvPr/>
        </p:nvSpPr>
        <p:spPr>
          <a:xfrm>
            <a:off x="9756026" y="772862"/>
            <a:ext cx="825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highlight>
                  <a:srgbClr val="C0C0C0"/>
                </a:highlight>
              </a:rPr>
              <a:t>EC2</a:t>
            </a:r>
            <a:endParaRPr lang="ko-KR" altLang="en-US" sz="3200" dirty="0">
              <a:highlight>
                <a:srgbClr val="C0C0C0"/>
              </a:highlight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5E7E8E3-E10A-4E4D-87F8-3C90BF46C594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8722191" y="1054116"/>
            <a:ext cx="1033835" cy="1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C6CD70-209B-3540-B95C-E1CBE18CD8E6}"/>
              </a:ext>
            </a:extLst>
          </p:cNvPr>
          <p:cNvSpPr/>
          <p:nvPr/>
        </p:nvSpPr>
        <p:spPr>
          <a:xfrm>
            <a:off x="8532644" y="555060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80BA46B-1E91-F944-9C6A-BCB0BDDC55F9}"/>
              </a:ext>
            </a:extLst>
          </p:cNvPr>
          <p:cNvSpPr/>
          <p:nvPr/>
        </p:nvSpPr>
        <p:spPr>
          <a:xfrm>
            <a:off x="9492490" y="1323645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새 서버 서비스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5C37941-A090-EB4A-8645-B53C4A139F20}"/>
              </a:ext>
            </a:extLst>
          </p:cNvPr>
          <p:cNvCxnSpPr>
            <a:cxnSpLocks/>
          </p:cNvCxnSpPr>
          <p:nvPr/>
        </p:nvCxnSpPr>
        <p:spPr>
          <a:xfrm flipV="1">
            <a:off x="1985717" y="3282266"/>
            <a:ext cx="22834" cy="201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6E13F34-3C48-F74A-A226-C0D654253DAB}"/>
              </a:ext>
            </a:extLst>
          </p:cNvPr>
          <p:cNvSpPr/>
          <p:nvPr/>
        </p:nvSpPr>
        <p:spPr>
          <a:xfrm>
            <a:off x="598550" y="4603030"/>
            <a:ext cx="1497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COMMIT</a:t>
            </a:r>
          </a:p>
          <a:p>
            <a:r>
              <a:rPr lang="ko-KR" altLang="en-US" dirty="0"/>
              <a:t>시 지라 반영</a:t>
            </a:r>
          </a:p>
        </p:txBody>
      </p:sp>
    </p:spTree>
    <p:extLst>
      <p:ext uri="{BB962C8B-B14F-4D97-AF65-F5344CB8AC3E}">
        <p14:creationId xmlns:p14="http://schemas.microsoft.com/office/powerpoint/2010/main" val="41367584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378</Words>
  <Application>Microsoft Macintosh PowerPoint</Application>
  <PresentationFormat>와이드스크린</PresentationFormat>
  <Paragraphs>58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맑은 고딕</vt:lpstr>
      <vt:lpstr>Gotham</vt:lpstr>
      <vt:lpstr>Noto Sans CJK KR Bold</vt:lpstr>
      <vt:lpstr>Noto Sans CJK KR Medium</vt:lpstr>
      <vt:lpstr>Noto Sans CJK KR Regular</vt:lpstr>
      <vt:lpstr>NotoSansKR</vt:lpstr>
      <vt:lpstr>Arial</vt:lpstr>
      <vt:lpstr>Wingdings 2</vt:lpstr>
      <vt:lpstr>표지</vt:lpstr>
      <vt:lpstr>속지</vt:lpstr>
      <vt:lpstr>PowerPoint 프레젠테이션</vt:lpstr>
      <vt:lpstr>DOCKER 활용하기</vt:lpstr>
      <vt:lpstr>DevOps 강의를 마치며</vt:lpstr>
      <vt:lpstr>DevOps 강의를 마치며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188</cp:revision>
  <dcterms:created xsi:type="dcterms:W3CDTF">2018-11-30T07:55:16Z</dcterms:created>
  <dcterms:modified xsi:type="dcterms:W3CDTF">2020-01-11T05:11:41Z</dcterms:modified>
</cp:coreProperties>
</file>